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Open Sans" panose="020B0606030504020204" pitchFamily="34" charset="0"/>
      <p:regular r:id="rId16"/>
    </p:embeddedFont>
    <p:embeddedFont>
      <p:font typeface="Open Sauce SemiBold" panose="020B0604020202020204" charset="0"/>
      <p:regular r:id="rId17"/>
    </p:embeddedFont>
    <p:embeddedFont>
      <p:font typeface="Open Sauce SemiBold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756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10.svg>
</file>

<file path=ppt/media/image11.jpeg>
</file>

<file path=ppt/media/image12.jpeg>
</file>

<file path=ppt/media/image13.png>
</file>

<file path=ppt/media/image14.png>
</file>

<file path=ppt/media/image15.svg>
</file>

<file path=ppt/media/image16.jpeg>
</file>

<file path=ppt/media/image17.jpeg>
</file>

<file path=ppt/media/image18.jpeg>
</file>

<file path=ppt/media/image19.jpeg>
</file>

<file path=ppt/media/image2.svg>
</file>

<file path=ppt/media/image20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3.png"/><Relationship Id="rId7" Type="http://schemas.openxmlformats.org/officeDocument/2006/relationships/image" Target="../media/image8.sv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0.svg"/><Relationship Id="rId4" Type="http://schemas.openxmlformats.org/officeDocument/2006/relationships/image" Target="../media/image9.png"/><Relationship Id="rId9" Type="http://schemas.openxmlformats.org/officeDocument/2006/relationships/image" Target="../media/image15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508528" y="1810674"/>
            <a:ext cx="1270944" cy="60462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10800000">
            <a:off x="14856034" y="-1422191"/>
            <a:ext cx="4806532" cy="480653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10800000" flipH="1">
            <a:off x="-1062719" y="-1422191"/>
            <a:ext cx="4806532" cy="4806532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 rot="8187890">
            <a:off x="15560506" y="8043695"/>
            <a:ext cx="3397588" cy="3402216"/>
            <a:chOff x="0" y="0"/>
            <a:chExt cx="2354580" cy="235778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53310" cy="2357788"/>
            </a:xfrm>
            <a:custGeom>
              <a:avLst/>
              <a:gdLst/>
              <a:ahLst/>
              <a:cxnLst/>
              <a:rect l="l" t="t" r="r" b="b"/>
              <a:pathLst>
                <a:path w="2353310" h="2357788">
                  <a:moveTo>
                    <a:pt x="784860" y="2290478"/>
                  </a:moveTo>
                  <a:cubicBezTo>
                    <a:pt x="905510" y="2331118"/>
                    <a:pt x="1042670" y="2357788"/>
                    <a:pt x="1177290" y="2357788"/>
                  </a:cubicBezTo>
                  <a:cubicBezTo>
                    <a:pt x="1311910" y="2357788"/>
                    <a:pt x="1441450" y="2334928"/>
                    <a:pt x="1560830" y="2294288"/>
                  </a:cubicBezTo>
                  <a:cubicBezTo>
                    <a:pt x="1563370" y="2293018"/>
                    <a:pt x="1565910" y="2293018"/>
                    <a:pt x="1568450" y="2291748"/>
                  </a:cubicBezTo>
                  <a:cubicBezTo>
                    <a:pt x="2016760" y="2129188"/>
                    <a:pt x="2346960" y="1699928"/>
                    <a:pt x="2353310" y="1199851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198974"/>
                  </a:lnTo>
                  <a:cubicBezTo>
                    <a:pt x="6350" y="1702468"/>
                    <a:pt x="331470" y="2131728"/>
                    <a:pt x="784860" y="2290478"/>
                  </a:cubicBezTo>
                  <a:close/>
                </a:path>
              </a:pathLst>
            </a:custGeom>
            <a:solidFill>
              <a:srgbClr val="DFAC0D"/>
            </a:solidFill>
          </p:spPr>
        </p:sp>
      </p:grpSp>
      <p:grpSp>
        <p:nvGrpSpPr>
          <p:cNvPr id="7" name="Group 7"/>
          <p:cNvGrpSpPr/>
          <p:nvPr/>
        </p:nvGrpSpPr>
        <p:grpSpPr>
          <a:xfrm rot="-8100000">
            <a:off x="-670094" y="8043695"/>
            <a:ext cx="3397588" cy="3402216"/>
            <a:chOff x="0" y="0"/>
            <a:chExt cx="2354580" cy="235778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353310" cy="2357788"/>
            </a:xfrm>
            <a:custGeom>
              <a:avLst/>
              <a:gdLst/>
              <a:ahLst/>
              <a:cxnLst/>
              <a:rect l="l" t="t" r="r" b="b"/>
              <a:pathLst>
                <a:path w="2353310" h="2357788">
                  <a:moveTo>
                    <a:pt x="784860" y="2290478"/>
                  </a:moveTo>
                  <a:cubicBezTo>
                    <a:pt x="905510" y="2331118"/>
                    <a:pt x="1042670" y="2357788"/>
                    <a:pt x="1177290" y="2357788"/>
                  </a:cubicBezTo>
                  <a:cubicBezTo>
                    <a:pt x="1311910" y="2357788"/>
                    <a:pt x="1441450" y="2334928"/>
                    <a:pt x="1560830" y="2294288"/>
                  </a:cubicBezTo>
                  <a:cubicBezTo>
                    <a:pt x="1563370" y="2293018"/>
                    <a:pt x="1565910" y="2293018"/>
                    <a:pt x="1568450" y="2291748"/>
                  </a:cubicBezTo>
                  <a:cubicBezTo>
                    <a:pt x="2016760" y="2129188"/>
                    <a:pt x="2346960" y="1699928"/>
                    <a:pt x="2353310" y="1199851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198974"/>
                  </a:lnTo>
                  <a:cubicBezTo>
                    <a:pt x="6350" y="1702468"/>
                    <a:pt x="331470" y="2131728"/>
                    <a:pt x="784860" y="2290478"/>
                  </a:cubicBezTo>
                  <a:close/>
                </a:path>
              </a:pathLst>
            </a:custGeom>
            <a:solidFill>
              <a:srgbClr val="DFAC0D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6">
            <a:alphaModFix amt="29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2582472">
            <a:off x="7894193" y="9248903"/>
            <a:ext cx="2499614" cy="236526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8">
            <a:alphaModFix amt="29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-1096931" y="4407207"/>
            <a:ext cx="2437479" cy="2322253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>
            <a:alphaModFix amt="29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16993061" y="4407207"/>
            <a:ext cx="2437479" cy="2322253"/>
          </a:xfrm>
          <a:prstGeom prst="rect">
            <a:avLst/>
          </a:prstGeom>
        </p:spPr>
      </p:pic>
      <p:sp>
        <p:nvSpPr>
          <p:cNvPr id="12" name="AutoShape 12"/>
          <p:cNvSpPr/>
          <p:nvPr/>
        </p:nvSpPr>
        <p:spPr>
          <a:xfrm>
            <a:off x="5603686" y="7809483"/>
            <a:ext cx="879506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>
            <a:off x="11804808" y="7809483"/>
            <a:ext cx="879506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4" name="Group 14"/>
          <p:cNvGrpSpPr/>
          <p:nvPr/>
        </p:nvGrpSpPr>
        <p:grpSpPr>
          <a:xfrm>
            <a:off x="6188225" y="7671525"/>
            <a:ext cx="294966" cy="294966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FAC0D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3666503" y="4368264"/>
            <a:ext cx="10954993" cy="24668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68"/>
              </a:lnSpc>
            </a:pPr>
            <a:r>
              <a:rPr lang="en-US" sz="8632">
                <a:solidFill>
                  <a:srgbClr val="FCBF01"/>
                </a:solidFill>
                <a:latin typeface="League Spartan Bold"/>
              </a:rPr>
              <a:t>HOUSE RENTAL SYSTEM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530134" y="3431966"/>
            <a:ext cx="5227732" cy="734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87"/>
              </a:lnSpc>
            </a:pPr>
            <a:r>
              <a:rPr lang="en-US" sz="5167">
                <a:solidFill>
                  <a:srgbClr val="FDFDFD"/>
                </a:solidFill>
                <a:latin typeface="Open Sans"/>
              </a:rPr>
              <a:t>MINI PROJECT-2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1781150" y="7671525"/>
            <a:ext cx="294966" cy="294966"/>
            <a:chOff x="0" y="0"/>
            <a:chExt cx="6350000" cy="6350000"/>
          </a:xfrm>
        </p:grpSpPr>
        <p:sp>
          <p:nvSpPr>
            <p:cNvPr id="19" name="Freeform 1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FAC0D"/>
            </a:solidFill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729755" y="1478918"/>
            <a:ext cx="10828489" cy="7329165"/>
            <a:chOff x="0" y="0"/>
            <a:chExt cx="14437985" cy="9772219"/>
          </a:xfrm>
        </p:grpSpPr>
        <p:sp>
          <p:nvSpPr>
            <p:cNvPr id="3" name="TextBox 3"/>
            <p:cNvSpPr txBox="1"/>
            <p:nvPr/>
          </p:nvSpPr>
          <p:spPr>
            <a:xfrm rot="-592460">
              <a:off x="321423" y="1551946"/>
              <a:ext cx="13634597" cy="41250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55"/>
                </a:lnSpc>
                <a:spcBef>
                  <a:spcPct val="0"/>
                </a:spcBef>
              </a:pPr>
              <a:r>
                <a:rPr lang="en-US" sz="22455">
                  <a:solidFill>
                    <a:srgbClr val="F6F3E4"/>
                  </a:solidFill>
                  <a:latin typeface="Bukhari Script Bold"/>
                </a:rPr>
                <a:t>Thank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 rot="-515361">
              <a:off x="1792625" y="5132967"/>
              <a:ext cx="12434519" cy="37318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210"/>
                </a:lnSpc>
                <a:spcBef>
                  <a:spcPct val="0"/>
                </a:spcBef>
              </a:pPr>
              <a:r>
                <a:rPr lang="en-US" sz="20210">
                  <a:solidFill>
                    <a:srgbClr val="F6F3E4"/>
                  </a:solidFill>
                  <a:latin typeface="Bukhari Script Bold"/>
                </a:rPr>
                <a:t>you!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8700" y="1269259"/>
            <a:ext cx="1286735" cy="32168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alphaModFix amt="42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2542121">
            <a:off x="8470669" y="-1928592"/>
            <a:ext cx="4190985" cy="396572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9985976" y="1028700"/>
            <a:ext cx="17526000" cy="17526000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CBF01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9985976" y="2018049"/>
            <a:ext cx="8302024" cy="8302024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0" y="6350000"/>
                  </a:moveTo>
                  <a:lnTo>
                    <a:pt x="6350000" y="6350000"/>
                  </a:lnTo>
                  <a:lnTo>
                    <a:pt x="6350000" y="0"/>
                  </a:lnTo>
                  <a:cubicBezTo>
                    <a:pt x="2843530" y="0"/>
                    <a:pt x="0" y="2843530"/>
                    <a:pt x="0" y="6350000"/>
                  </a:cubicBezTo>
                  <a:close/>
                </a:path>
              </a:pathLst>
            </a:custGeom>
            <a:blipFill>
              <a:blip r:embed="rId6"/>
              <a:stretch>
                <a:fillRect l="-24906" r="-24906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028700" y="2019793"/>
            <a:ext cx="6411721" cy="16422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469"/>
              </a:lnSpc>
            </a:pPr>
            <a:r>
              <a:rPr lang="en-US" sz="9621">
                <a:solidFill>
                  <a:srgbClr val="FFFFFF"/>
                </a:solidFill>
                <a:latin typeface="Open Sauce SemiBold"/>
              </a:rPr>
              <a:t>About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3140278"/>
            <a:ext cx="9537462" cy="1823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954"/>
              </a:lnSpc>
            </a:pPr>
            <a:r>
              <a:rPr lang="en-US" sz="10682">
                <a:solidFill>
                  <a:srgbClr val="F1C024"/>
                </a:solidFill>
                <a:latin typeface="Open Sauce SemiBold Bold"/>
              </a:rPr>
              <a:t>Project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5154942"/>
            <a:ext cx="7937235" cy="1702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17"/>
              </a:lnSpc>
            </a:pPr>
            <a:r>
              <a:rPr lang="en-US" sz="1941">
                <a:solidFill>
                  <a:srgbClr val="E8E8E8"/>
                </a:solidFill>
                <a:latin typeface="Open Sans"/>
              </a:rPr>
              <a:t>The main objective of the projectis to provide the convenience in rental booking of Apartments for all group of People in a simple way. This project is basically Full-stack Web Project which has aim to easy booking of Apartments for the people.</a:t>
            </a:r>
          </a:p>
          <a:p>
            <a:pPr algn="just">
              <a:lnSpc>
                <a:spcPts val="2717"/>
              </a:lnSpc>
            </a:pPr>
            <a:endParaRPr lang="en-US" sz="1941">
              <a:solidFill>
                <a:srgbClr val="E8E8E8"/>
              </a:solidFill>
              <a:latin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539228" y="0"/>
            <a:ext cx="5748772" cy="10287000"/>
            <a:chOff x="0" y="0"/>
            <a:chExt cx="1069556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69556" cy="1913890"/>
            </a:xfrm>
            <a:custGeom>
              <a:avLst/>
              <a:gdLst/>
              <a:ahLst/>
              <a:cxnLst/>
              <a:rect l="l" t="t" r="r" b="b"/>
              <a:pathLst>
                <a:path w="1069556" h="1913890">
                  <a:moveTo>
                    <a:pt x="0" y="0"/>
                  </a:moveTo>
                  <a:lnTo>
                    <a:pt x="1069556" y="0"/>
                  </a:lnTo>
                  <a:lnTo>
                    <a:pt x="1069556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1C024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9048936" y="1611887"/>
            <a:ext cx="6980583" cy="7344788"/>
            <a:chOff x="0" y="0"/>
            <a:chExt cx="5842000" cy="6146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842000" cy="6146800"/>
            </a:xfrm>
            <a:custGeom>
              <a:avLst/>
              <a:gdLst/>
              <a:ahLst/>
              <a:cxnLst/>
              <a:rect l="l" t="t" r="r" b="b"/>
              <a:pathLst>
                <a:path w="5842000" h="6146800">
                  <a:moveTo>
                    <a:pt x="5842000" y="6146800"/>
                  </a:moveTo>
                  <a:lnTo>
                    <a:pt x="0" y="6146800"/>
                  </a:lnTo>
                  <a:lnTo>
                    <a:pt x="0" y="0"/>
                  </a:lnTo>
                  <a:lnTo>
                    <a:pt x="5842000" y="0"/>
                  </a:lnTo>
                  <a:lnTo>
                    <a:pt x="5842000" y="6146800"/>
                  </a:lnTo>
                  <a:close/>
                </a:path>
              </a:pathLst>
            </a:custGeom>
            <a:blipFill>
              <a:blip r:embed="rId2"/>
              <a:stretch>
                <a:fillRect l="-34173" r="-34173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5842000" cy="6146800"/>
            </a:xfrm>
            <a:custGeom>
              <a:avLst/>
              <a:gdLst/>
              <a:ahLst/>
              <a:cxnLst/>
              <a:rect l="l" t="t" r="r" b="b"/>
              <a:pathLst>
                <a:path w="5842000" h="6146800">
                  <a:moveTo>
                    <a:pt x="5842000" y="6146800"/>
                  </a:moveTo>
                  <a:lnTo>
                    <a:pt x="0" y="6146800"/>
                  </a:lnTo>
                  <a:lnTo>
                    <a:pt x="0" y="0"/>
                  </a:lnTo>
                  <a:lnTo>
                    <a:pt x="5842000" y="0"/>
                  </a:lnTo>
                  <a:lnTo>
                    <a:pt x="5842000" y="6146800"/>
                  </a:lnTo>
                  <a:close/>
                </a:path>
              </a:pathLst>
            </a:custGeom>
            <a:blipFill>
              <a:blip r:embed="rId3"/>
              <a:stretch>
                <a:fillRect t="-286" b="-286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1028700" y="2185389"/>
            <a:ext cx="7376868" cy="199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74"/>
              </a:lnSpc>
            </a:pPr>
            <a:r>
              <a:rPr lang="en-US" sz="7674">
                <a:solidFill>
                  <a:srgbClr val="FCBF01"/>
                </a:solidFill>
                <a:latin typeface="League Spartan Bold"/>
              </a:rPr>
              <a:t>TECHNOLOGY USED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1286735" cy="321684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>
            <a:alphaModFix amt="29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2700000">
            <a:off x="7830196" y="3982374"/>
            <a:ext cx="2437479" cy="2322253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10689976" y="3297550"/>
            <a:ext cx="4454452" cy="411480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028700" y="4747259"/>
            <a:ext cx="7376868" cy="3115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4157" lvl="1" indent="-337078">
              <a:lnSpc>
                <a:spcPts val="4996"/>
              </a:lnSpc>
              <a:buFont typeface="Arial"/>
              <a:buChar char="•"/>
            </a:pPr>
            <a:r>
              <a:rPr lang="en-US" sz="3122">
                <a:solidFill>
                  <a:srgbClr val="FDFDFD"/>
                </a:solidFill>
                <a:latin typeface="Open Sauce SemiBold Bold"/>
              </a:rPr>
              <a:t>Php</a:t>
            </a:r>
          </a:p>
          <a:p>
            <a:pPr marL="674157" lvl="1" indent="-337078">
              <a:lnSpc>
                <a:spcPts val="4996"/>
              </a:lnSpc>
              <a:buFont typeface="Arial"/>
              <a:buChar char="•"/>
            </a:pPr>
            <a:r>
              <a:rPr lang="en-US" sz="3122">
                <a:solidFill>
                  <a:srgbClr val="FDFDFD"/>
                </a:solidFill>
                <a:latin typeface="Open Sauce SemiBold Bold"/>
              </a:rPr>
              <a:t>HTML</a:t>
            </a:r>
          </a:p>
          <a:p>
            <a:pPr marL="674157" lvl="1" indent="-337078">
              <a:lnSpc>
                <a:spcPts val="4996"/>
              </a:lnSpc>
              <a:buFont typeface="Arial"/>
              <a:buChar char="•"/>
            </a:pPr>
            <a:r>
              <a:rPr lang="en-US" sz="3122">
                <a:solidFill>
                  <a:srgbClr val="FDFDFD"/>
                </a:solidFill>
                <a:latin typeface="Open Sauce SemiBold Bold"/>
              </a:rPr>
              <a:t>CSS</a:t>
            </a:r>
          </a:p>
          <a:p>
            <a:pPr marL="674157" lvl="1" indent="-337078">
              <a:lnSpc>
                <a:spcPts val="4996"/>
              </a:lnSpc>
              <a:buFont typeface="Arial"/>
              <a:buChar char="•"/>
            </a:pPr>
            <a:r>
              <a:rPr lang="en-US" sz="3122">
                <a:solidFill>
                  <a:srgbClr val="FDFDFD"/>
                </a:solidFill>
                <a:latin typeface="Open Sauce SemiBold Bold"/>
              </a:rPr>
              <a:t>Javascript</a:t>
            </a:r>
          </a:p>
          <a:p>
            <a:pPr marL="674157" lvl="1" indent="-337078">
              <a:lnSpc>
                <a:spcPts val="4996"/>
              </a:lnSpc>
              <a:buFont typeface="Arial"/>
              <a:buChar char="•"/>
            </a:pPr>
            <a:r>
              <a:rPr lang="en-US" sz="3122">
                <a:solidFill>
                  <a:srgbClr val="FDFDFD"/>
                </a:solidFill>
                <a:latin typeface="Open Sauce SemiBold Bold"/>
              </a:rPr>
              <a:t>MySql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878692" y="1624159"/>
            <a:ext cx="12530617" cy="703868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878692" y="1624159"/>
            <a:ext cx="12530617" cy="703868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878692" y="1624159"/>
            <a:ext cx="12530617" cy="703868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878692" y="1624159"/>
            <a:ext cx="12530617" cy="703868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061593" y="2249926"/>
            <a:ext cx="8164814" cy="578714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087960" y="2940228"/>
            <a:ext cx="3929559" cy="121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6"/>
              </a:lnSpc>
            </a:pPr>
            <a:r>
              <a:rPr lang="en-US" sz="3122">
                <a:solidFill>
                  <a:srgbClr val="FFFFFF"/>
                </a:solidFill>
                <a:latin typeface="Open Sauce SemiBold Bold"/>
              </a:rPr>
              <a:t>Submitted to:</a:t>
            </a:r>
          </a:p>
          <a:p>
            <a:pPr algn="ctr">
              <a:lnSpc>
                <a:spcPts val="4996"/>
              </a:lnSpc>
              <a:spcBef>
                <a:spcPct val="0"/>
              </a:spcBef>
            </a:pPr>
            <a:r>
              <a:rPr lang="en-US" sz="3122">
                <a:solidFill>
                  <a:srgbClr val="FFFFFF"/>
                </a:solidFill>
                <a:latin typeface="Open Sauce SemiBold Bold"/>
              </a:rPr>
              <a:t>Mr. Piyush Vashisth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144000" y="2940228"/>
            <a:ext cx="7123914" cy="37789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996"/>
              </a:lnSpc>
            </a:pPr>
            <a:r>
              <a:rPr lang="en-US" sz="3122" dirty="0">
                <a:solidFill>
                  <a:srgbClr val="FFFFFF"/>
                </a:solidFill>
                <a:latin typeface="Open Sauce SemiBold Bold"/>
              </a:rPr>
              <a:t>Submitted By:</a:t>
            </a:r>
          </a:p>
          <a:p>
            <a:pPr algn="just">
              <a:lnSpc>
                <a:spcPts val="4996"/>
              </a:lnSpc>
            </a:pPr>
            <a:r>
              <a:rPr lang="en-US" sz="3122" dirty="0" err="1">
                <a:solidFill>
                  <a:srgbClr val="FFFFFF"/>
                </a:solidFill>
                <a:latin typeface="Open Sauce SemiBold Bold"/>
              </a:rPr>
              <a:t>Srijan</a:t>
            </a:r>
            <a:r>
              <a:rPr lang="en-US" sz="3122" dirty="0">
                <a:solidFill>
                  <a:srgbClr val="FFFFFF"/>
                </a:solidFill>
                <a:latin typeface="Open Sauce SemiBold Bold"/>
              </a:rPr>
              <a:t> Kumar(191500823)</a:t>
            </a:r>
          </a:p>
          <a:p>
            <a:pPr algn="just">
              <a:lnSpc>
                <a:spcPts val="4996"/>
              </a:lnSpc>
            </a:pPr>
            <a:r>
              <a:rPr lang="en-US" sz="3122" dirty="0" err="1">
                <a:solidFill>
                  <a:srgbClr val="FFFFFF"/>
                </a:solidFill>
                <a:latin typeface="Open Sauce SemiBold Bold"/>
              </a:rPr>
              <a:t>Priyanshu</a:t>
            </a:r>
            <a:r>
              <a:rPr lang="en-US" sz="3122" dirty="0">
                <a:solidFill>
                  <a:srgbClr val="FFFFFF"/>
                </a:solidFill>
                <a:latin typeface="Open Sauce SemiBold Bold"/>
              </a:rPr>
              <a:t> </a:t>
            </a:r>
            <a:r>
              <a:rPr lang="en-US" sz="3122" dirty="0" err="1">
                <a:solidFill>
                  <a:srgbClr val="FFFFFF"/>
                </a:solidFill>
                <a:latin typeface="Open Sauce SemiBold Bold"/>
              </a:rPr>
              <a:t>Viswakarma</a:t>
            </a:r>
            <a:r>
              <a:rPr lang="en-US" sz="3122" dirty="0">
                <a:solidFill>
                  <a:srgbClr val="FFFFFF"/>
                </a:solidFill>
                <a:latin typeface="Open Sauce SemiBold Bold"/>
              </a:rPr>
              <a:t>(191500611)</a:t>
            </a:r>
          </a:p>
          <a:p>
            <a:pPr algn="just">
              <a:lnSpc>
                <a:spcPts val="4996"/>
              </a:lnSpc>
            </a:pPr>
            <a:r>
              <a:rPr lang="en-US" sz="3122" dirty="0">
                <a:solidFill>
                  <a:srgbClr val="FFFFFF"/>
                </a:solidFill>
                <a:latin typeface="Open Sauce SemiBold Bold"/>
              </a:rPr>
              <a:t>Anoop Kumar Pandey(191500127)</a:t>
            </a:r>
          </a:p>
          <a:p>
            <a:pPr algn="just">
              <a:lnSpc>
                <a:spcPts val="4996"/>
              </a:lnSpc>
            </a:pPr>
            <a:r>
              <a:rPr lang="en-US" sz="3122" dirty="0">
                <a:solidFill>
                  <a:srgbClr val="FFFFFF"/>
                </a:solidFill>
                <a:latin typeface="Open Sauce SemiBold Bold"/>
              </a:rPr>
              <a:t>Hardik Pratap(191500310)</a:t>
            </a:r>
          </a:p>
          <a:p>
            <a:pPr algn="just">
              <a:lnSpc>
                <a:spcPts val="4996"/>
              </a:lnSpc>
              <a:spcBef>
                <a:spcPct val="0"/>
              </a:spcBef>
            </a:pPr>
            <a:r>
              <a:rPr lang="en-US" sz="3122" dirty="0">
                <a:solidFill>
                  <a:srgbClr val="FFFFFF"/>
                </a:solidFill>
                <a:latin typeface="Open Sauce SemiBold Bold"/>
              </a:rPr>
              <a:t>Surendra Pratap Tomar(191500831)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98</Words>
  <Application>Microsoft Office PowerPoint</Application>
  <PresentationFormat>Custom</PresentationFormat>
  <Paragraphs>21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Open Sauce SemiBold Bold</vt:lpstr>
      <vt:lpstr>Arial</vt:lpstr>
      <vt:lpstr>Bukhari Script Bold</vt:lpstr>
      <vt:lpstr>League Spartan Bold</vt:lpstr>
      <vt:lpstr>Calibri</vt:lpstr>
      <vt:lpstr>Open Sans</vt:lpstr>
      <vt:lpstr>Open Sauce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project 2</dc:title>
  <cp:lastModifiedBy>Surendra tomar</cp:lastModifiedBy>
  <cp:revision>3</cp:revision>
  <dcterms:created xsi:type="dcterms:W3CDTF">2006-08-16T00:00:00Z</dcterms:created>
  <dcterms:modified xsi:type="dcterms:W3CDTF">2022-05-25T07:21:21Z</dcterms:modified>
  <dc:identifier>DAFBoR9fuBk</dc:identifier>
</cp:coreProperties>
</file>

<file path=docProps/thumbnail.jpeg>
</file>